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3" r:id="rId9"/>
    <p:sldId id="257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0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5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8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8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7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53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1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2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09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E137-D313-4F38-8236-F9AAD67561D3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B57B-D81F-47C9-A0BA-F54B9D9CCF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5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Vortrag\IMG_20180216_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30" r="8171"/>
          <a:stretch/>
        </p:blipFill>
        <p:spPr bwMode="auto">
          <a:xfrm rot="-60000">
            <a:off x="374146" y="689759"/>
            <a:ext cx="7966576" cy="5870185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From</a:t>
            </a:r>
            <a: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patches</a:t>
            </a:r>
            <a: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access</a:t>
            </a:r>
            <a: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b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</a:b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to</a:t>
            </a:r>
            <a: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matches</a:t>
            </a:r>
            <a:r>
              <a:rPr lang="de-DE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Berlin Sans FB" pitchFamily="34" charset="0"/>
              </a:rPr>
              <a:t>sources</a:t>
            </a:r>
            <a:endParaRPr lang="de-DE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0429" y="3654966"/>
            <a:ext cx="8352928" cy="1752600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About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conversion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a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database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early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modern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ciphers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 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into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an Online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portal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for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encoded</a:t>
            </a:r>
            <a:r>
              <a:rPr lang="de-DE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Berlin Sans FB" pitchFamily="34" charset="0"/>
              </a:rPr>
              <a:t>sources</a:t>
            </a:r>
            <a:endParaRPr lang="de-DE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5122" name="Picture 2" descr="Bildergebnis für access microso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869983" cy="18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ür interne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07704" y="567896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Dr. habil. Anne-Simone Rous (Dresden)</a:t>
            </a:r>
          </a:p>
          <a:p>
            <a:pPr algn="ctr"/>
            <a:r>
              <a:rPr lang="de-DE" dirty="0" err="1" smtClean="0"/>
              <a:t>Saxon</a:t>
            </a:r>
            <a:r>
              <a:rPr lang="de-DE" dirty="0" smtClean="0"/>
              <a:t> Academy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Humanities</a:t>
            </a:r>
            <a:endParaRPr lang="de-DE" dirty="0" smtClean="0"/>
          </a:p>
          <a:p>
            <a:pPr algn="ctr"/>
            <a:r>
              <a:rPr lang="de-DE" dirty="0" smtClean="0"/>
              <a:t>asrous@gmail.com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6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Prospects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997152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in </a:t>
            </a:r>
            <a:r>
              <a:rPr lang="de-DE" dirty="0" smtClean="0"/>
              <a:t>an </a:t>
            </a:r>
            <a:r>
              <a:rPr lang="de-DE" dirty="0"/>
              <a:t>Online </a:t>
            </a:r>
            <a:r>
              <a:rPr lang="de-DE" dirty="0" err="1" smtClean="0"/>
              <a:t>tool</a:t>
            </a:r>
            <a:r>
              <a:rPr lang="de-DE" dirty="0" smtClean="0"/>
              <a:t>? 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Dreams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cipher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user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enter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one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encoded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line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algorithm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finds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right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cipher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Transcription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/Online-Edition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bundles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r>
              <a:rPr lang="de-DE" dirty="0" smtClean="0"/>
              <a:t>)</a:t>
            </a:r>
          </a:p>
          <a:p>
            <a:r>
              <a:rPr lang="de-DE" dirty="0" smtClean="0"/>
              <a:t>Expansion: </a:t>
            </a:r>
            <a:r>
              <a:rPr lang="de-DE" dirty="0" err="1" smtClean="0"/>
              <a:t>subsequence</a:t>
            </a:r>
            <a:r>
              <a:rPr lang="de-DE" dirty="0" smtClean="0"/>
              <a:t> </a:t>
            </a:r>
            <a:r>
              <a:rPr lang="de-DE" dirty="0" err="1" smtClean="0"/>
              <a:t>ciphers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20th </a:t>
            </a:r>
            <a:r>
              <a:rPr lang="de-DE" dirty="0" err="1" smtClean="0"/>
              <a:t>century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829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a </a:t>
            </a:r>
            <a:r>
              <a:rPr lang="de-DE" dirty="0" err="1" smtClean="0"/>
              <a:t>database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unusable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, e.g. </a:t>
            </a:r>
            <a:r>
              <a:rPr lang="de-DE" dirty="0" err="1" smtClean="0"/>
              <a:t>letters</a:t>
            </a:r>
            <a:endParaRPr lang="de-DE" dirty="0" smtClean="0"/>
          </a:p>
          <a:p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endParaRPr lang="de-DE" dirty="0" smtClean="0"/>
          </a:p>
          <a:p>
            <a:r>
              <a:rPr lang="de-DE" dirty="0" smtClean="0"/>
              <a:t>Repository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unknown</a:t>
            </a:r>
            <a:endParaRPr lang="de-DE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ender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recipient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omenclator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iphers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endParaRPr lang="de-DE" dirty="0" smtClean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cipher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Solution </a:t>
            </a:r>
            <a:r>
              <a:rPr lang="de-DE" dirty="0" err="1" smtClean="0"/>
              <a:t>assumption</a:t>
            </a:r>
            <a:r>
              <a:rPr lang="de-DE" dirty="0" smtClean="0"/>
              <a:t>: Every </a:t>
            </a:r>
            <a:r>
              <a:rPr lang="de-DE" dirty="0" err="1" smtClean="0"/>
              <a:t>cipher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its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</a:t>
            </a:r>
            <a:r>
              <a:rPr lang="de-DE" dirty="0" err="1" smtClean="0"/>
              <a:t>etadatas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Identifiers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cipher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 smtClean="0"/>
              <a:t>metadatas</a:t>
            </a:r>
            <a:endParaRPr lang="de-DE" dirty="0" smtClean="0"/>
          </a:p>
          <a:p>
            <a:pPr lvl="1"/>
            <a:r>
              <a:rPr lang="de-DE" dirty="0" smtClean="0"/>
              <a:t>(Location)					         0…1…5</a:t>
            </a:r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date</a:t>
            </a:r>
            <a:r>
              <a:rPr lang="de-DE" dirty="0" smtClean="0"/>
              <a:t>/</a:t>
            </a: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re</a:t>
            </a:r>
            <a:r>
              <a:rPr lang="de-DE" dirty="0" smtClean="0"/>
              <a:t>-)</a:t>
            </a:r>
            <a:r>
              <a:rPr lang="de-DE" dirty="0" err="1" smtClean="0"/>
              <a:t>use</a:t>
            </a:r>
            <a:r>
              <a:rPr lang="de-DE" dirty="0" smtClean="0"/>
              <a:t>)			</a:t>
            </a:r>
            <a:r>
              <a:rPr lang="de-DE" dirty="0"/>
              <a:t> </a:t>
            </a:r>
            <a:r>
              <a:rPr lang="de-DE" dirty="0" smtClean="0"/>
              <a:t>        0…1…5</a:t>
            </a:r>
          </a:p>
          <a:p>
            <a:pPr lvl="1"/>
            <a:r>
              <a:rPr lang="de-DE" dirty="0" smtClean="0"/>
              <a:t>(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)			       0…2…15</a:t>
            </a:r>
          </a:p>
          <a:p>
            <a:pPr lvl="1"/>
            <a:r>
              <a:rPr lang="de-DE" dirty="0" smtClean="0"/>
              <a:t>Language 					   	       1</a:t>
            </a:r>
          </a:p>
          <a:p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iphering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meaning</a:t>
            </a:r>
            <a:r>
              <a:rPr lang="de-DE" dirty="0" smtClean="0"/>
              <a:t> (Nonvaleurs): 	        max. 10</a:t>
            </a:r>
          </a:p>
          <a:p>
            <a:pPr lvl="1"/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alphabet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Homophons: 			     			26-36 * 5 = 130-180</a:t>
            </a:r>
          </a:p>
          <a:p>
            <a:pPr lvl="1"/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meaning</a:t>
            </a:r>
            <a:r>
              <a:rPr lang="de-DE" dirty="0" smtClean="0"/>
              <a:t> (</a:t>
            </a:r>
            <a:r>
              <a:rPr lang="de-DE" dirty="0" err="1" smtClean="0"/>
              <a:t>Nomenclator</a:t>
            </a:r>
            <a:r>
              <a:rPr lang="de-DE" dirty="0" smtClean="0"/>
              <a:t>):   5…20,000</a:t>
            </a:r>
          </a:p>
          <a:p>
            <a:pPr marL="457200" lvl="1" indent="0">
              <a:buNone/>
            </a:pPr>
            <a:r>
              <a:rPr lang="de-DE" dirty="0" smtClean="0"/>
              <a:t> 					 </a:t>
            </a:r>
            <a:r>
              <a:rPr lang="de-DE" u="sng" dirty="0" smtClean="0"/>
              <a:t>in summa	 150…20,216</a:t>
            </a:r>
          </a:p>
        </p:txBody>
      </p:sp>
    </p:spTree>
    <p:extLst>
      <p:ext uri="{BB962C8B-B14F-4D97-AF65-F5344CB8AC3E}">
        <p14:creationId xmlns:p14="http://schemas.microsoft.com/office/powerpoint/2010/main" val="3065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12 </a:t>
            </a:r>
            <a:r>
              <a:rPr lang="de-DE" dirty="0" err="1" smtClean="0"/>
              <a:t>marker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acquisition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 lvl="1"/>
            <a:r>
              <a:rPr lang="de-DE" dirty="0" err="1" smtClean="0"/>
              <a:t>place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names</a:t>
            </a:r>
            <a:r>
              <a:rPr lang="de-DE" dirty="0" smtClean="0"/>
              <a:t>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)			       3</a:t>
            </a:r>
          </a:p>
          <a:p>
            <a:pPr lvl="1"/>
            <a:r>
              <a:rPr lang="de-DE" dirty="0" smtClean="0"/>
              <a:t>Elements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nonvaleurs</a:t>
            </a:r>
            <a:r>
              <a:rPr lang="de-DE" dirty="0" smtClean="0"/>
              <a:t>  				       2</a:t>
            </a:r>
          </a:p>
          <a:p>
            <a:pPr lvl="1"/>
            <a:r>
              <a:rPr lang="de-DE" dirty="0" smtClean="0"/>
              <a:t>Elements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vocals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alphabetic</a:t>
            </a:r>
            <a:r>
              <a:rPr lang="de-DE" dirty="0" smtClean="0"/>
              <a:t> </a:t>
            </a:r>
            <a:r>
              <a:rPr lang="de-DE" dirty="0" err="1" smtClean="0"/>
              <a:t>characters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/</a:t>
            </a:r>
            <a:r>
              <a:rPr lang="de-DE" dirty="0" err="1" smtClean="0"/>
              <a:t>date</a:t>
            </a:r>
            <a:r>
              <a:rPr lang="de-DE" dirty="0" smtClean="0"/>
              <a:t>/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unknown</a:t>
            </a:r>
            <a:r>
              <a:rPr lang="de-DE" dirty="0" smtClean="0"/>
              <a:t>)      5</a:t>
            </a:r>
          </a:p>
          <a:p>
            <a:pPr lvl="1"/>
            <a:r>
              <a:rPr lang="de-DE" dirty="0" smtClean="0"/>
              <a:t>Elements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and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„I“			</a:t>
            </a:r>
            <a:r>
              <a:rPr lang="de-DE" u="sng" dirty="0" smtClean="0"/>
              <a:t>       2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						     12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r>
              <a:rPr lang="de-DE" dirty="0" err="1" smtClean="0"/>
              <a:t>Constantly</a:t>
            </a:r>
            <a:r>
              <a:rPr lang="de-DE" dirty="0" smtClean="0"/>
              <a:t>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368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„Mission </a:t>
            </a:r>
            <a:r>
              <a:rPr lang="de-DE" dirty="0" err="1" smtClean="0"/>
              <a:t>impossible</a:t>
            </a:r>
            <a:r>
              <a:rPr lang="de-DE" dirty="0" smtClean="0"/>
              <a:t>“?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268760"/>
            <a:ext cx="5400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Problems: </a:t>
            </a:r>
          </a:p>
          <a:p>
            <a:pPr lvl="1"/>
            <a:r>
              <a:rPr lang="de-DE" dirty="0" err="1"/>
              <a:t>m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characters</a:t>
            </a:r>
            <a:endParaRPr lang="de-DE" dirty="0" smtClean="0"/>
          </a:p>
          <a:p>
            <a:pPr lvl="1"/>
            <a:r>
              <a:rPr lang="de-DE" dirty="0" err="1" smtClean="0"/>
              <a:t>missing</a:t>
            </a:r>
            <a:r>
              <a:rPr lang="de-DE" dirty="0"/>
              <a:t> </a:t>
            </a:r>
            <a:r>
              <a:rPr lang="de-DE" dirty="0" err="1" smtClean="0"/>
              <a:t>metadata</a:t>
            </a:r>
            <a:endParaRPr lang="de-DE" dirty="0" smtClean="0"/>
          </a:p>
          <a:p>
            <a:pPr lvl="1"/>
            <a:r>
              <a:rPr lang="de-DE" dirty="0" err="1" smtClean="0"/>
              <a:t>abbreviated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endParaRPr lang="de-DE" dirty="0" smtClean="0"/>
          </a:p>
          <a:p>
            <a:pPr lvl="1"/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?</a:t>
            </a:r>
          </a:p>
          <a:p>
            <a:pPr lvl="1"/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unreadable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4" name="Picture 2" descr="F:\Vortrag\IMG_20180216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10369" r="18269" b="31946"/>
          <a:stretch/>
        </p:blipFill>
        <p:spPr bwMode="auto">
          <a:xfrm>
            <a:off x="107504" y="1320552"/>
            <a:ext cx="3420243" cy="53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acquisition</a:t>
            </a:r>
            <a:endParaRPr lang="de-DE" dirty="0"/>
          </a:p>
        </p:txBody>
      </p:sp>
      <p:pic>
        <p:nvPicPr>
          <p:cNvPr id="3074" name="Picture 2" descr="D:\01 Eigene Dateien\00 Anwenderdaten\Desktop\D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6392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7380312" y="1628800"/>
            <a:ext cx="864096" cy="864096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1 Eigene Dateien\00 Anwenderdaten\Desktop\DB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7"/>
          <a:stretch/>
        </p:blipFill>
        <p:spPr bwMode="auto">
          <a:xfrm>
            <a:off x="0" y="18864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Website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456" y="16288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wo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: </a:t>
            </a:r>
            <a:r>
              <a:rPr lang="de-DE" dirty="0" err="1" smtClean="0"/>
              <a:t>ciphers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ames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normdata</a:t>
            </a:r>
            <a:r>
              <a:rPr lang="de-DE" dirty="0" smtClean="0"/>
              <a:t> (GND/VIAF)</a:t>
            </a:r>
          </a:p>
          <a:p>
            <a:r>
              <a:rPr lang="de-DE" dirty="0"/>
              <a:t>Digital </a:t>
            </a:r>
            <a:r>
              <a:rPr lang="de-DE" dirty="0" err="1"/>
              <a:t>copy</a:t>
            </a:r>
            <a:r>
              <a:rPr lang="de-DE" dirty="0"/>
              <a:t> /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cipher</a:t>
            </a:r>
            <a:endParaRPr lang="de-DE" dirty="0"/>
          </a:p>
          <a:p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metadatas</a:t>
            </a:r>
            <a:endParaRPr lang="de-DE" dirty="0" smtClean="0"/>
          </a:p>
          <a:p>
            <a:r>
              <a:rPr lang="de-DE" dirty="0" smtClean="0"/>
              <a:t>Export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endParaRPr lang="de-DE" dirty="0" smtClean="0"/>
          </a:p>
          <a:p>
            <a:r>
              <a:rPr lang="de-DE" dirty="0" err="1" smtClean="0"/>
              <a:t>ciphers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mask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metadatas</a:t>
            </a:r>
            <a:r>
              <a:rPr lang="de-DE" dirty="0" smtClean="0"/>
              <a:t>,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datas</a:t>
            </a:r>
            <a:r>
              <a:rPr lang="de-DE" dirty="0" smtClean="0"/>
              <a:t>, </a:t>
            </a:r>
            <a:r>
              <a:rPr lang="de-DE" dirty="0" err="1" smtClean="0"/>
              <a:t>ciphersystem</a:t>
            </a:r>
            <a:r>
              <a:rPr lang="de-DE" dirty="0" smtClean="0"/>
              <a:t>, </a:t>
            </a:r>
            <a:r>
              <a:rPr lang="de-DE" dirty="0" err="1" smtClean="0"/>
              <a:t>elements</a:t>
            </a:r>
            <a:r>
              <a:rPr lang="de-DE" dirty="0" smtClean="0"/>
              <a:t> (in </a:t>
            </a:r>
            <a:r>
              <a:rPr lang="de-DE" dirty="0" err="1" smtClean="0"/>
              <a:t>selection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encoded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)</a:t>
            </a:r>
          </a:p>
          <a:p>
            <a:r>
              <a:rPr lang="de-DE" dirty="0" err="1"/>
              <a:t>e</a:t>
            </a:r>
            <a:r>
              <a:rPr lang="de-DE" dirty="0" err="1" smtClean="0"/>
              <a:t>ncoded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mask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metadatas</a:t>
            </a:r>
            <a:r>
              <a:rPr lang="de-DE" dirty="0" smtClean="0"/>
              <a:t>,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datas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cipher</a:t>
            </a:r>
            <a:r>
              <a:rPr lang="de-DE" dirty="0" smtClean="0"/>
              <a:t> (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)</a:t>
            </a:r>
          </a:p>
          <a:p>
            <a:r>
              <a:rPr lang="de-DE" dirty="0"/>
              <a:t>Feedback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announcement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828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01 Eigene Dateien\00 Anwenderdaten\Desktop\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438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Bildschirmpräsentation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Berlin Sans FB</vt:lpstr>
      <vt:lpstr>Calibri</vt:lpstr>
      <vt:lpstr>Wingdings</vt:lpstr>
      <vt:lpstr>Larissa</vt:lpstr>
      <vt:lpstr>From patches in access  to matches of sources</vt:lpstr>
      <vt:lpstr>Why a database?</vt:lpstr>
      <vt:lpstr>Identifiers of the cipher</vt:lpstr>
      <vt:lpstr>12 marker for the data acquisition</vt:lpstr>
      <vt:lpstr>„Mission impossible“?</vt:lpstr>
      <vt:lpstr>Data acquisition</vt:lpstr>
      <vt:lpstr>PowerPoint-Präsentation</vt:lpstr>
      <vt:lpstr>Description of the Website</vt:lpstr>
      <vt:lpstr>PowerPoint-Präsentation</vt:lpstr>
      <vt:lpstr>Questions and Prospects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access to A</dc:title>
  <dc:creator>Anne-Simone Rous</dc:creator>
  <cp:lastModifiedBy>Windows User</cp:lastModifiedBy>
  <cp:revision>22</cp:revision>
  <dcterms:created xsi:type="dcterms:W3CDTF">2018-04-20T20:35:53Z</dcterms:created>
  <dcterms:modified xsi:type="dcterms:W3CDTF">2018-06-10T20:49:04Z</dcterms:modified>
</cp:coreProperties>
</file>